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9"/>
  </p:notesMasterIdLst>
  <p:sldIdLst>
    <p:sldId id="266" r:id="rId2"/>
    <p:sldId id="267" r:id="rId3"/>
    <p:sldId id="270" r:id="rId4"/>
    <p:sldId id="268" r:id="rId5"/>
    <p:sldId id="271" r:id="rId6"/>
    <p:sldId id="269" r:id="rId7"/>
    <p:sldId id="272" r:id="rId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4" y="-5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0D3D11D-7C68-4146-8FED-8B007585C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88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28" y="1597990"/>
            <a:ext cx="7773147" cy="11021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854" y="2914480"/>
            <a:ext cx="6402294" cy="1314791"/>
          </a:xfrm>
        </p:spPr>
        <p:txBody>
          <a:bodyPr/>
          <a:lstStyle>
            <a:lvl1pPr marL="0" indent="0" algn="ctr">
              <a:buNone/>
              <a:defRPr/>
            </a:lvl1pPr>
            <a:lvl2pPr marL="421081" indent="0" algn="ctr">
              <a:buNone/>
              <a:defRPr/>
            </a:lvl2pPr>
            <a:lvl3pPr marL="842162" indent="0" algn="ctr">
              <a:buNone/>
              <a:defRPr/>
            </a:lvl3pPr>
            <a:lvl4pPr marL="1263244" indent="0" algn="ctr">
              <a:buNone/>
              <a:defRPr/>
            </a:lvl4pPr>
            <a:lvl5pPr marL="1684325" indent="0" algn="ctr">
              <a:buNone/>
              <a:defRPr/>
            </a:lvl5pPr>
            <a:lvl6pPr marL="2105406" indent="0" algn="ctr">
              <a:buNone/>
              <a:defRPr/>
            </a:lvl6pPr>
            <a:lvl7pPr marL="2526487" indent="0" algn="ctr">
              <a:buNone/>
              <a:defRPr/>
            </a:lvl7pPr>
            <a:lvl8pPr marL="2947568" indent="0" algn="ctr">
              <a:buNone/>
              <a:defRPr/>
            </a:lvl8pPr>
            <a:lvl9pPr marL="336865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E47E3C-8222-4B8B-B953-93E7ADAD6D6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7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2796E8-2BCA-4248-A710-833450D177FC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02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8282" y="206659"/>
            <a:ext cx="2056279" cy="43883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9443" y="206659"/>
            <a:ext cx="5989545" cy="43883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6F147E-E7AE-404A-9B98-7818652675EE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56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BBA5D9-F5AC-4893-95C3-2EAEFA86BDC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49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782" y="3304835"/>
            <a:ext cx="7771279" cy="1022237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782" y="2179695"/>
            <a:ext cx="7771279" cy="11251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21081" indent="0">
              <a:buNone/>
              <a:defRPr sz="1700"/>
            </a:lvl2pPr>
            <a:lvl3pPr marL="842162" indent="0">
              <a:buNone/>
              <a:defRPr sz="1500"/>
            </a:lvl3pPr>
            <a:lvl4pPr marL="1263244" indent="0">
              <a:buNone/>
              <a:defRPr sz="1300"/>
            </a:lvl4pPr>
            <a:lvl5pPr marL="1684325" indent="0">
              <a:buNone/>
              <a:defRPr sz="1300"/>
            </a:lvl5pPr>
            <a:lvl6pPr marL="2105406" indent="0">
              <a:buNone/>
              <a:defRPr sz="1300"/>
            </a:lvl6pPr>
            <a:lvl7pPr marL="2526487" indent="0">
              <a:buNone/>
              <a:defRPr sz="1300"/>
            </a:lvl7pPr>
            <a:lvl8pPr marL="2947568" indent="0">
              <a:buNone/>
              <a:defRPr sz="1300"/>
            </a:lvl8pPr>
            <a:lvl9pPr marL="336865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553F7-806B-49D9-9D65-504072D650C2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45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9443" y="1199981"/>
            <a:ext cx="4022911" cy="33949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8" y="1199981"/>
            <a:ext cx="4022911" cy="33949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18A41-37AC-47D2-9B88-5D84A765608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20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75" y="205808"/>
            <a:ext cx="8228853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574" y="1151504"/>
            <a:ext cx="4039720" cy="47965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1081" indent="0">
              <a:buNone/>
              <a:defRPr sz="1800" b="1"/>
            </a:lvl2pPr>
            <a:lvl3pPr marL="842162" indent="0">
              <a:buNone/>
              <a:defRPr sz="1700" b="1"/>
            </a:lvl3pPr>
            <a:lvl4pPr marL="1263244" indent="0">
              <a:buNone/>
              <a:defRPr sz="1500" b="1"/>
            </a:lvl4pPr>
            <a:lvl5pPr marL="1684325" indent="0">
              <a:buNone/>
              <a:defRPr sz="1500" b="1"/>
            </a:lvl5pPr>
            <a:lvl6pPr marL="2105406" indent="0">
              <a:buNone/>
              <a:defRPr sz="1500" b="1"/>
            </a:lvl6pPr>
            <a:lvl7pPr marL="2526487" indent="0">
              <a:buNone/>
              <a:defRPr sz="1500" b="1"/>
            </a:lvl7pPr>
            <a:lvl8pPr marL="2947568" indent="0">
              <a:buNone/>
              <a:defRPr sz="1500" b="1"/>
            </a:lvl8pPr>
            <a:lvl9pPr marL="336865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574" y="1631156"/>
            <a:ext cx="4039720" cy="296380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40" y="1151504"/>
            <a:ext cx="4041589" cy="47965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1081" indent="0">
              <a:buNone/>
              <a:defRPr sz="1800" b="1"/>
            </a:lvl2pPr>
            <a:lvl3pPr marL="842162" indent="0">
              <a:buNone/>
              <a:defRPr sz="1700" b="1"/>
            </a:lvl3pPr>
            <a:lvl4pPr marL="1263244" indent="0">
              <a:buNone/>
              <a:defRPr sz="1500" b="1"/>
            </a:lvl4pPr>
            <a:lvl5pPr marL="1684325" indent="0">
              <a:buNone/>
              <a:defRPr sz="1500" b="1"/>
            </a:lvl5pPr>
            <a:lvl6pPr marL="2105406" indent="0">
              <a:buNone/>
              <a:defRPr sz="1500" b="1"/>
            </a:lvl6pPr>
            <a:lvl7pPr marL="2526487" indent="0">
              <a:buNone/>
              <a:defRPr sz="1500" b="1"/>
            </a:lvl7pPr>
            <a:lvl8pPr marL="2947568" indent="0">
              <a:buNone/>
              <a:defRPr sz="1500" b="1"/>
            </a:lvl8pPr>
            <a:lvl9pPr marL="336865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40" y="1631156"/>
            <a:ext cx="4041589" cy="296380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BE9012-D9A5-4C20-AAF1-F729272B0B2C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44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9BE7C-0DB8-42A6-92D5-576DE0F652AC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23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119DB-DD06-4DB9-990D-9AF90A14BDC1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8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75" y="204958"/>
            <a:ext cx="3008779" cy="87170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676" y="204958"/>
            <a:ext cx="5111750" cy="4390005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575" y="1076666"/>
            <a:ext cx="3008779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21081" indent="0">
              <a:buNone/>
              <a:defRPr sz="1100"/>
            </a:lvl2pPr>
            <a:lvl3pPr marL="842162" indent="0">
              <a:buNone/>
              <a:defRPr sz="900"/>
            </a:lvl3pPr>
            <a:lvl4pPr marL="1263244" indent="0">
              <a:buNone/>
              <a:defRPr sz="800"/>
            </a:lvl4pPr>
            <a:lvl5pPr marL="1684325" indent="0">
              <a:buNone/>
              <a:defRPr sz="800"/>
            </a:lvl5pPr>
            <a:lvl6pPr marL="2105406" indent="0">
              <a:buNone/>
              <a:defRPr sz="800"/>
            </a:lvl6pPr>
            <a:lvl7pPr marL="2526487" indent="0">
              <a:buNone/>
              <a:defRPr sz="800"/>
            </a:lvl7pPr>
            <a:lvl8pPr marL="2947568" indent="0">
              <a:buNone/>
              <a:defRPr sz="800"/>
            </a:lvl8pPr>
            <a:lvl9pPr marL="336865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A45321-D92B-4C80-B830-FBDC1DA47C7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372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941" y="3600791"/>
            <a:ext cx="5485280" cy="42437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941" y="459242"/>
            <a:ext cx="5485280" cy="3086270"/>
          </a:xfrm>
        </p:spPr>
        <p:txBody>
          <a:bodyPr/>
          <a:lstStyle>
            <a:lvl1pPr marL="0" indent="0">
              <a:buNone/>
              <a:defRPr sz="2900"/>
            </a:lvl1pPr>
            <a:lvl2pPr marL="421081" indent="0">
              <a:buNone/>
              <a:defRPr sz="2600"/>
            </a:lvl2pPr>
            <a:lvl3pPr marL="842162" indent="0">
              <a:buNone/>
              <a:defRPr sz="2200"/>
            </a:lvl3pPr>
            <a:lvl4pPr marL="1263244" indent="0">
              <a:buNone/>
              <a:defRPr sz="1800"/>
            </a:lvl4pPr>
            <a:lvl5pPr marL="1684325" indent="0">
              <a:buNone/>
              <a:defRPr sz="1800"/>
            </a:lvl5pPr>
            <a:lvl6pPr marL="2105406" indent="0">
              <a:buNone/>
              <a:defRPr sz="1800"/>
            </a:lvl6pPr>
            <a:lvl7pPr marL="2526487" indent="0">
              <a:buNone/>
              <a:defRPr sz="1800"/>
            </a:lvl7pPr>
            <a:lvl8pPr marL="2947568" indent="0">
              <a:buNone/>
              <a:defRPr sz="1800"/>
            </a:lvl8pPr>
            <a:lvl9pPr marL="3368650" indent="0">
              <a:buNone/>
              <a:defRPr sz="1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941" y="4025164"/>
            <a:ext cx="5485280" cy="603818"/>
          </a:xfrm>
        </p:spPr>
        <p:txBody>
          <a:bodyPr/>
          <a:lstStyle>
            <a:lvl1pPr marL="0" indent="0">
              <a:buNone/>
              <a:defRPr sz="1300"/>
            </a:lvl1pPr>
            <a:lvl2pPr marL="421081" indent="0">
              <a:buNone/>
              <a:defRPr sz="1100"/>
            </a:lvl2pPr>
            <a:lvl3pPr marL="842162" indent="0">
              <a:buNone/>
              <a:defRPr sz="900"/>
            </a:lvl3pPr>
            <a:lvl4pPr marL="1263244" indent="0">
              <a:buNone/>
              <a:defRPr sz="800"/>
            </a:lvl4pPr>
            <a:lvl5pPr marL="1684325" indent="0">
              <a:buNone/>
              <a:defRPr sz="800"/>
            </a:lvl5pPr>
            <a:lvl6pPr marL="2105406" indent="0">
              <a:buNone/>
              <a:defRPr sz="800"/>
            </a:lvl6pPr>
            <a:lvl7pPr marL="2526487" indent="0">
              <a:buNone/>
              <a:defRPr sz="800"/>
            </a:lvl7pPr>
            <a:lvl8pPr marL="2947568" indent="0">
              <a:buNone/>
              <a:defRPr sz="800"/>
            </a:lvl8pPr>
            <a:lvl9pPr marL="336865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0C7666-05C4-4A63-9EED-38197A868D9F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16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9619" y="206959"/>
            <a:ext cx="8224762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216" tIns="42108" rIns="84216" bIns="421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9619" y="1199730"/>
            <a:ext cx="8224762" cy="3395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216" tIns="42108" rIns="84216" bIns="421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9619" y="4684409"/>
            <a:ext cx="2130274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216" tIns="42108" rIns="84216" bIns="4210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2085" y="4684409"/>
            <a:ext cx="289983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216" tIns="42108" rIns="84216" bIns="42108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4109" y="4684409"/>
            <a:ext cx="213027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216" tIns="42108" rIns="84216" bIns="421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8C99D4C-CE49-4D5A-93C2-B02880410D81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</a:rPr>
              <a:pPr/>
              <a:t>‹#›</a:t>
            </a:fld>
            <a:endParaRPr lang="en-US" alt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492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5pPr>
      <a:lvl6pPr marL="421081" algn="ctr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6pPr>
      <a:lvl7pPr marL="842162" algn="ctr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7pPr>
      <a:lvl8pPr marL="1263244" algn="ctr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8pPr>
      <a:lvl9pPr marL="1684325" algn="ctr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9pPr>
    </p:titleStyle>
    <p:bodyStyle>
      <a:lvl1pPr marL="315811" indent="-315811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84257" indent="-263176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052703" indent="-210541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473784" indent="-210541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1894865" indent="-210541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315947" indent="-210541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737028" indent="-210541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158109" indent="-210541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579190" indent="-210541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1081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2162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244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84325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5406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26487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47568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68650" algn="l" defTabSz="8421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314450"/>
            <a:ext cx="7402286" cy="272303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6600" b="1" dirty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盡情的敬</a:t>
            </a:r>
            <a:r>
              <a:rPr lang="zh-TW" altLang="en-US" sz="6600" b="1" dirty="0" smtClean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拜</a:t>
            </a:r>
            <a:endParaRPr lang="en-US" altLang="zh-TW" sz="6600" b="1" dirty="0" smtClean="0">
              <a:latin typeface="DFKai-SB" panose="03000509000000000000" pitchFamily="65" charset="-120"/>
              <a:ea typeface="DFKai-SB" panose="03000509000000000000" pitchFamily="65" charset="-120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700" b="1" dirty="0" smtClean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Extravagant Worship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1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Words &amp; Music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1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by Tiffany </a:t>
            </a:r>
            <a:r>
              <a:rPr lang="en-US" altLang="ja-JP" sz="1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Wang </a:t>
            </a:r>
            <a:r>
              <a:rPr lang="zh-CN" altLang="en-US" sz="1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（施弘美）</a:t>
            </a:r>
            <a:endParaRPr lang="en-US" altLang="ja-JP" sz="18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1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River Of Life Church</a:t>
            </a:r>
            <a:endParaRPr lang="en-US" altLang="ja-JP" sz="1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893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1100" b="1" dirty="0" smtClean="0">
              <a:latin typeface="DFKai-SB" panose="03000509000000000000" pitchFamily="65" charset="-120"/>
              <a:ea typeface="DFKai-SB" panose="03000509000000000000" pitchFamily="65" charset="-120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1100" b="1" dirty="0" smtClean="0">
              <a:latin typeface="DFKai-SB" panose="03000509000000000000" pitchFamily="65" charset="-120"/>
              <a:ea typeface="DFKai-SB" panose="03000509000000000000" pitchFamily="65" charset="-120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1100" b="1" dirty="0">
              <a:latin typeface="DFKai-SB" panose="03000509000000000000" pitchFamily="65" charset="-120"/>
              <a:ea typeface="DFKai-SB" panose="03000509000000000000" pitchFamily="65" charset="-120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4800" b="1" spc="553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耶穌，聖潔公義</a:t>
            </a:r>
            <a:r>
              <a:rPr lang="zh-TW" altLang="en-US" sz="4800" b="1" spc="553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救主</a:t>
            </a:r>
            <a:endParaRPr lang="en-US" altLang="zh-TW" sz="4800" b="1" spc="553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Jesus, Holy and Righteous Lord</a:t>
            </a:r>
            <a:endParaRPr lang="zh-TW" altLang="en-US" sz="3200" dirty="0" smtClean="0">
              <a:latin typeface="DFKai-SB" panose="03000509000000000000" pitchFamily="65" charset="-120"/>
              <a:ea typeface="DFKai-SB" panose="03000509000000000000" pitchFamily="65" charset="-120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4800" b="1" spc="553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彰顯神的智慧</a:t>
            </a:r>
            <a:r>
              <a:rPr lang="zh-TW" altLang="en-US" sz="4800" b="1" spc="553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能力</a:t>
            </a:r>
            <a:endParaRPr lang="en-US" altLang="zh-TW" sz="4800" b="1" spc="553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Reveal God’s wisdom and power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41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75114" y="0"/>
            <a:ext cx="4572000" cy="3139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盡情的敬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拜 </a:t>
            </a:r>
            <a:r>
              <a:rPr lang="en-US" altLang="zh-TW" sz="1100" b="1" dirty="0" smtClean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Extravagant </a:t>
            </a:r>
            <a:r>
              <a:rPr lang="en-US" altLang="zh-TW" sz="1100" b="1" dirty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Worship</a:t>
            </a:r>
          </a:p>
        </p:txBody>
      </p:sp>
    </p:spTree>
    <p:extLst>
      <p:ext uri="{BB962C8B-B14F-4D97-AF65-F5344CB8AC3E}">
        <p14:creationId xmlns:p14="http://schemas.microsoft.com/office/powerpoint/2010/main" val="156144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1100" b="1" dirty="0" smtClean="0">
              <a:latin typeface="DFKai-SB" panose="03000509000000000000" pitchFamily="65" charset="-120"/>
              <a:ea typeface="DFKai-SB" panose="03000509000000000000" pitchFamily="65" charset="-120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1100" b="1" dirty="0" smtClean="0">
              <a:latin typeface="DFKai-SB" panose="03000509000000000000" pitchFamily="65" charset="-120"/>
              <a:ea typeface="DFKai-SB" panose="03000509000000000000" pitchFamily="65" charset="-120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1100" b="1" dirty="0">
              <a:latin typeface="DFKai-SB" panose="03000509000000000000" pitchFamily="65" charset="-120"/>
              <a:ea typeface="DFKai-SB" panose="03000509000000000000" pitchFamily="65" charset="-120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4800" b="1" spc="553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祢</a:t>
            </a:r>
            <a:r>
              <a:rPr lang="zh-TW" altLang="en-US" sz="4800" b="1" spc="553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的愛是何等長闊</a:t>
            </a:r>
            <a:r>
              <a:rPr lang="zh-TW" altLang="en-US" sz="4800" b="1" spc="553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高深</a:t>
            </a:r>
            <a:endParaRPr lang="zh-TW" altLang="en-US" sz="4800" b="1" spc="553" dirty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Your great love is more than one can measure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4800" b="1" spc="553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滿有豐富無窮的</a:t>
            </a:r>
            <a:r>
              <a:rPr lang="zh-TW" altLang="en-US" sz="4800" b="1" spc="553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恩典</a:t>
            </a:r>
            <a:endParaRPr lang="en-US" altLang="zh-TW" sz="4800" b="1" spc="553" dirty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Your grace abundant is without end</a:t>
            </a:r>
            <a:endParaRPr lang="en-US" altLang="ja-JP" sz="3200" dirty="0">
              <a:solidFill>
                <a:srgbClr val="FFFF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41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75114" y="0"/>
            <a:ext cx="4572000" cy="3139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盡情的敬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拜 </a:t>
            </a:r>
            <a:r>
              <a:rPr lang="en-US" altLang="zh-TW" sz="1100" b="1" dirty="0" smtClean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Extravagant </a:t>
            </a:r>
            <a:r>
              <a:rPr lang="en-US" altLang="zh-TW" sz="1100" b="1" dirty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Worship</a:t>
            </a:r>
          </a:p>
        </p:txBody>
      </p:sp>
    </p:spTree>
    <p:extLst>
      <p:ext uri="{BB962C8B-B14F-4D97-AF65-F5344CB8AC3E}">
        <p14:creationId xmlns:p14="http://schemas.microsoft.com/office/powerpoint/2010/main" val="12326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500" b="1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5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4800" b="1" spc="553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耶穌，權柄統管</a:t>
            </a:r>
            <a:r>
              <a:rPr lang="zh-TW" altLang="en-US" sz="4800" b="1" spc="553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萬有</a:t>
            </a:r>
            <a:endParaRPr lang="zh-TW" altLang="en-US" sz="4800" b="1" spc="553" dirty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Jesus, ruler of all the world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4800" b="1" spc="553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配得榮耀、尊貴、</a:t>
            </a:r>
            <a:r>
              <a:rPr lang="zh-TW" altLang="en-US" sz="4800" b="1" spc="553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頌讚</a:t>
            </a:r>
            <a:endParaRPr lang="en-US" altLang="zh-TW" sz="4800" b="1" spc="553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Worthy of glory and honor</a:t>
            </a:r>
            <a:endParaRPr lang="en-US" altLang="ja-JP" sz="3200" dirty="0">
              <a:solidFill>
                <a:srgbClr val="FFFF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75114" y="0"/>
            <a:ext cx="4572000" cy="3139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盡情的敬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拜 </a:t>
            </a:r>
            <a:r>
              <a:rPr lang="en-US" altLang="zh-TW" sz="1100" b="1" dirty="0" smtClean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Extravagant </a:t>
            </a:r>
            <a:r>
              <a:rPr lang="en-US" altLang="zh-TW" sz="1100" b="1" dirty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Worship</a:t>
            </a:r>
          </a:p>
        </p:txBody>
      </p:sp>
    </p:spTree>
    <p:extLst>
      <p:ext uri="{BB962C8B-B14F-4D97-AF65-F5344CB8AC3E}">
        <p14:creationId xmlns:p14="http://schemas.microsoft.com/office/powerpoint/2010/main" val="235598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500" b="1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5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zh-TW" altLang="en-US" sz="4800" b="1" spc="553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我</a:t>
            </a:r>
            <a:r>
              <a:rPr lang="zh-TW" altLang="en-US" sz="4800" b="1" spc="553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以心靈誠實盡情敬</a:t>
            </a:r>
            <a:r>
              <a:rPr lang="zh-TW" altLang="en-US" sz="4800" b="1" spc="553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拜</a:t>
            </a:r>
            <a:endParaRPr lang="en-US" altLang="zh-TW" sz="4800" b="1" spc="553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 will worship you extravagantly</a:t>
            </a:r>
            <a:endParaRPr lang="en-US" altLang="ja-JP" sz="3200" dirty="0">
              <a:solidFill>
                <a:srgbClr val="FFFF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zh-TW" altLang="en-US" sz="4800" b="1" spc="553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坐在寶座上深愛我的主</a:t>
            </a:r>
            <a:endParaRPr lang="en-US" altLang="zh-TW" sz="4800" b="1" spc="553" dirty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lvl="0" algn="ctr" eaLnBrk="1" hangingPunct="1">
              <a:lnSpc>
                <a:spcPct val="80000"/>
              </a:lnSpc>
              <a:buNone/>
              <a:defRPr/>
            </a:pPr>
            <a:r>
              <a:rPr lang="en-US" altLang="ja-JP" sz="3200" dirty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the Lord who reigns, who loves me evermore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75114" y="0"/>
            <a:ext cx="4572000" cy="3139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盡情的敬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拜 </a:t>
            </a:r>
            <a:r>
              <a:rPr lang="en-US" altLang="zh-TW" sz="1100" b="1" dirty="0" smtClean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Extravagant </a:t>
            </a:r>
            <a:r>
              <a:rPr lang="en-US" altLang="zh-TW" sz="1100" b="1" dirty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Worship</a:t>
            </a:r>
          </a:p>
        </p:txBody>
      </p:sp>
    </p:spTree>
    <p:extLst>
      <p:ext uri="{BB962C8B-B14F-4D97-AF65-F5344CB8AC3E}">
        <p14:creationId xmlns:p14="http://schemas.microsoft.com/office/powerpoint/2010/main" val="60456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1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endParaRPr lang="en-US" altLang="zh-TW" sz="800" b="1" spc="600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endParaRPr lang="en-US" altLang="zh-TW" sz="800" b="1" spc="600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4800" b="1" spc="600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舉起</a:t>
            </a:r>
            <a:r>
              <a:rPr lang="zh-TW" altLang="en-US" sz="4800" b="1" spc="600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我的心來敬拜</a:t>
            </a:r>
            <a:r>
              <a:rPr lang="zh-TW" altLang="en-US" sz="4800" b="1" spc="600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祢</a:t>
            </a:r>
            <a:endParaRPr lang="en-US" altLang="zh-TW" sz="4800" b="1" spc="600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I’ll lift up my heart to worship You</a:t>
            </a:r>
            <a:endParaRPr lang="en-US" altLang="zh-TW" sz="3200" dirty="0" smtClean="0">
              <a:solidFill>
                <a:srgbClr val="FFFF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4800" b="1" spc="600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用生命來回應祢的</a:t>
            </a:r>
            <a:r>
              <a:rPr lang="zh-TW" altLang="en-US" sz="4800" b="1" spc="600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愛</a:t>
            </a:r>
            <a:endParaRPr lang="en-US" altLang="zh-TW" sz="4800" b="1" spc="600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I’ll lay down my life to You alone</a:t>
            </a:r>
            <a:endParaRPr lang="en-US" altLang="ja-JP" sz="3200" dirty="0">
              <a:solidFill>
                <a:srgbClr val="FFFF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600" dirty="0">
              <a:solidFill>
                <a:srgbClr val="FFFF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75114" y="0"/>
            <a:ext cx="4572000" cy="3139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盡情的敬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拜 </a:t>
            </a:r>
            <a:r>
              <a:rPr lang="en-US" altLang="zh-TW" sz="1100" b="1" dirty="0" smtClean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Extravagant </a:t>
            </a:r>
            <a:r>
              <a:rPr lang="en-US" altLang="zh-TW" sz="1100" b="1" dirty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Worship</a:t>
            </a:r>
          </a:p>
        </p:txBody>
      </p:sp>
    </p:spTree>
    <p:extLst>
      <p:ext uri="{BB962C8B-B14F-4D97-AF65-F5344CB8AC3E}">
        <p14:creationId xmlns:p14="http://schemas.microsoft.com/office/powerpoint/2010/main" val="112465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1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endParaRPr lang="en-US" altLang="zh-TW" sz="800" b="1" spc="600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endParaRPr lang="en-US" altLang="zh-TW" sz="800" b="1" spc="600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4800" b="1" spc="600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哦</a:t>
            </a:r>
            <a:r>
              <a:rPr lang="zh-TW" altLang="en-US" sz="4800" b="1" spc="600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！我的</a:t>
            </a:r>
            <a:r>
              <a:rPr lang="zh-TW" altLang="en-US" sz="4800" b="1" spc="600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主</a:t>
            </a:r>
            <a:endParaRPr lang="en-US" altLang="zh-TW" sz="4800" b="1" spc="600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Oh! You’re my Lord</a:t>
            </a:r>
          </a:p>
          <a:p>
            <a:pPr lvl="0" algn="ctr" eaLnBrk="1" hangingPunct="1">
              <a:lnSpc>
                <a:spcPct val="80000"/>
              </a:lnSpc>
              <a:buNone/>
            </a:pPr>
            <a:r>
              <a:rPr lang="zh-TW" altLang="en-US" sz="4800" b="1" spc="600" dirty="0">
                <a:solidFill>
                  <a:srgbClr val="FFFFFF"/>
                </a:solidFill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讓我單單在乎祢</a:t>
            </a:r>
            <a:endParaRPr lang="en-US" altLang="zh-TW" sz="3200" dirty="0">
              <a:solidFill>
                <a:srgbClr val="FFFF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my eyes are on You alone 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zh-TW" altLang="en-US" sz="4800" b="1" spc="600" dirty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盡情的敬拜</a:t>
            </a:r>
            <a:r>
              <a:rPr lang="zh-TW" altLang="en-US" sz="4800" b="1" spc="600" dirty="0" smtClean="0">
                <a:latin typeface="DFKai-SB" pitchFamily="65" charset="-120"/>
                <a:ea typeface="DFKai-SB" pitchFamily="65" charset="-120"/>
                <a:cs typeface="Arial Unicode MS" pitchFamily="34" charset="-128"/>
              </a:rPr>
              <a:t>祢</a:t>
            </a:r>
            <a:endParaRPr lang="en-US" altLang="zh-TW" sz="4800" b="1" spc="600" dirty="0" smtClean="0">
              <a:latin typeface="DFKai-SB" pitchFamily="65" charset="-120"/>
              <a:ea typeface="DFKai-SB" pitchFamily="65" charset="-120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ja-JP" sz="32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In extravagant worship</a:t>
            </a:r>
            <a:endParaRPr lang="en-US" altLang="ja-JP" sz="3200" dirty="0">
              <a:solidFill>
                <a:srgbClr val="FFFF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41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600" dirty="0">
              <a:solidFill>
                <a:srgbClr val="FFFF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3700" b="1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324601" y="3886201"/>
            <a:ext cx="2710543" cy="1079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216" tIns="42108" rIns="84216" bIns="42108" numCol="1" anchor="t" anchorCtr="0" compatLnSpc="1">
            <a:prstTxWarp prst="textNoShape">
              <a:avLst/>
            </a:prstTxWarp>
          </a:bodyPr>
          <a:lstStyle>
            <a:lvl1pPr marL="315811" indent="-31581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4257" indent="-263176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052703" indent="-21054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473784" indent="-210541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1894865" indent="-210541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315947" indent="-210541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737028" indent="-210541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158109" indent="-210541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579190" indent="-210541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2800" b="1" kern="0" dirty="0" smtClean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盡情的敬拜</a:t>
            </a:r>
            <a:endParaRPr lang="en-US" altLang="zh-TW" sz="2800" b="1" kern="0" dirty="0" smtClean="0">
              <a:latin typeface="DFKai-SB" panose="03000509000000000000" pitchFamily="65" charset="-120"/>
              <a:ea typeface="DFKai-SB" panose="03000509000000000000" pitchFamily="65" charset="-120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1400" b="1" kern="0" dirty="0" smtClean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Extravagant Worship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400" b="1" kern="0" dirty="0" smtClean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800" b="1" kern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Words &amp; Music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800" b="1" kern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by Tiffany Wang  </a:t>
            </a:r>
            <a:r>
              <a:rPr lang="zh-CN" altLang="en-US" sz="800" b="1" kern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（施弘美）</a:t>
            </a:r>
            <a:endParaRPr lang="en-US" altLang="ja-JP" sz="800" b="1" kern="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800" b="1" kern="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River Of Life Church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400" b="1" kern="0" dirty="0" smtClean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400" b="1" kern="0" dirty="0" smtClean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400" b="1" kern="0" dirty="0" smtClean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400" b="1" kern="0" dirty="0" smtClean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400" b="1" kern="0" dirty="0">
              <a:solidFill>
                <a:srgbClr val="FFFF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75114" y="0"/>
            <a:ext cx="4572000" cy="3139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b="1" dirty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盡情的敬</a:t>
            </a: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  <a:cs typeface="Arial Unicode MS" panose="020B0604020202020204" pitchFamily="34" charset="-128"/>
              </a:rPr>
              <a:t>拜 </a:t>
            </a:r>
            <a:r>
              <a:rPr lang="en-US" altLang="zh-TW" sz="1100" b="1" dirty="0" smtClean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Extravagant </a:t>
            </a:r>
            <a:r>
              <a:rPr lang="en-US" altLang="zh-TW" sz="1100" b="1" dirty="0">
                <a:solidFill>
                  <a:srgbClr val="FFFF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Worship</a:t>
            </a:r>
          </a:p>
        </p:txBody>
      </p:sp>
    </p:spTree>
    <p:extLst>
      <p:ext uri="{BB962C8B-B14F-4D97-AF65-F5344CB8AC3E}">
        <p14:creationId xmlns:p14="http://schemas.microsoft.com/office/powerpoint/2010/main" val="423143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279</Words>
  <Application>Microsoft Office PowerPoint</Application>
  <PresentationFormat>On-screen Show (16:9)</PresentationFormat>
  <Paragraphs>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主是平安 He is our Peace</dc:title>
  <dc:creator>dwong</dc:creator>
  <cp:lastModifiedBy>wsc</cp:lastModifiedBy>
  <cp:revision>32</cp:revision>
  <dcterms:created xsi:type="dcterms:W3CDTF">2006-12-03T06:28:16Z</dcterms:created>
  <dcterms:modified xsi:type="dcterms:W3CDTF">2018-11-22T02:16:14Z</dcterms:modified>
</cp:coreProperties>
</file>